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9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6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4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3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1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0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9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C4CF-0A17-4CC0-B351-52029D2884D8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98326-CD82-48BF-88DA-509A2E300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6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Observations from Litigating a COVID-19 Pilot Program Civil Trial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ROBERT M. LIECHTY, Esq.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Robert M. Liechty, PC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ANNA M. REINERT, Esq.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Gordon Rees Scully Mansukhani, LLP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ANDREW K. LAVIN, Esq.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Gordon Rees Scully Mansukhani, LLP 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85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Discussions with jurors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aspects of trial remain the same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Safety must be a focus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Unique rules applicable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to Covid-19 trial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Prepare for the unexpected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Utilize technology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8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Kristin Wilczynski v. Loyal Source Government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Defense Contractor Whistleblower Protection Act (10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U.S.C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§ 2409)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Originally scheduled for trial in March 2020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Pilot Program Trial in September 2020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knowledge regarding selection process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Presided over by the Honorable William J. Martinez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Seven jury members deliberated to verdict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Three-day trial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Six witnesses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Approximately 40 exhibits</a:t>
            </a:r>
          </a:p>
        </p:txBody>
      </p:sp>
    </p:spTree>
    <p:extLst>
      <p:ext uri="{BB962C8B-B14F-4D97-AF65-F5344CB8AC3E}">
        <p14:creationId xmlns:p14="http://schemas.microsoft.com/office/powerpoint/2010/main" val="127026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Trial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 Conference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Technology Meeting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Jury Trial Protocols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Witness Preparation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Safety Preparation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Fundamental Fairness</a:t>
            </a:r>
          </a:p>
        </p:txBody>
      </p:sp>
    </p:spTree>
    <p:extLst>
      <p:ext uri="{BB962C8B-B14F-4D97-AF65-F5344CB8AC3E}">
        <p14:creationId xmlns:p14="http://schemas.microsoft.com/office/powerpoint/2010/main" val="137044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Voir Dire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Ceremonial courtroom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Masks/social distancing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 of counsel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Jury pool attendance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Jury selection process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Covid-adjacent issues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with co-counsel and clients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Cause objections with transceiver system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Preemptory challenges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5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Openings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Removal of mask for introduction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 of counsel and jurors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 Covid-19 impact on trial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1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Witnesses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55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Methods of presenting witness testimony – live, telephone, video conference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Parties did not attempt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with someone in the courthouse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Sequestration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Complications presented by masks/sightlines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Complications presented by video testimony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Exhibits: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of exhibits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Challenges with multiple witnesses touching exhibits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 of demonstrative exhibits and difficulties with the location of jurors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Limitations on movement: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Standing vs. sitting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Podium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Approaching witnesses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Bench conferences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Preparing for the unexpected/reluctant witnesses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Subpoenas for remote testimony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87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Closings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Jury’s sacrifice during pandemic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Connecting with jury in masks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Connection with jury spread out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 of Covid-19 themes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Importance of closing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2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Counsel Cooperation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Merger of advocacy and professionalism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Exhibit stipulations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Witness scheduling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Prioritizing safety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3135525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359"/>
            <a:ext cx="9144000" cy="8382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Covid Themes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57338"/>
            <a:ext cx="9144000" cy="3700462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and Safety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Adaptability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Grief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Communal goals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</p:txBody>
      </p:sp>
    </p:spTree>
    <p:extLst>
      <p:ext uri="{BB962C8B-B14F-4D97-AF65-F5344CB8AC3E}">
        <p14:creationId xmlns:p14="http://schemas.microsoft.com/office/powerpoint/2010/main" val="48351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341</Words>
  <Application>Microsoft Macintosh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Observations from Litigating a COVID-19 Pilot Program Civil Trial </vt:lpstr>
      <vt:lpstr>Kristin Wilczynski v. Loyal Source Government Services</vt:lpstr>
      <vt:lpstr>Trial Preparation</vt:lpstr>
      <vt:lpstr>Voir Dire</vt:lpstr>
      <vt:lpstr>Openings</vt:lpstr>
      <vt:lpstr>Witnesses</vt:lpstr>
      <vt:lpstr>Closings</vt:lpstr>
      <vt:lpstr>Counsel Cooperation</vt:lpstr>
      <vt:lpstr>Covid Themes</vt:lpstr>
      <vt:lpstr>Conclusions</vt:lpstr>
    </vt:vector>
  </TitlesOfParts>
  <Company>Gordon Rees Scully Mansukhani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from Litigating a COVID-19 Pilot Program Civil Trial</dc:title>
  <dc:creator>Andrew Lavin</dc:creator>
  <cp:lastModifiedBy>Dana Collier Smith</cp:lastModifiedBy>
  <cp:revision>22</cp:revision>
  <dcterms:created xsi:type="dcterms:W3CDTF">2021-01-26T04:58:21Z</dcterms:created>
  <dcterms:modified xsi:type="dcterms:W3CDTF">2021-02-01T21:31:13Z</dcterms:modified>
</cp:coreProperties>
</file>